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</p:sldMasterIdLst>
  <p:notesMasterIdLst>
    <p:notesMasterId r:id="rId23"/>
  </p:notesMasterIdLst>
  <p:handoutMasterIdLst>
    <p:handoutMasterId r:id="rId24"/>
  </p:handoutMasterIdLst>
  <p:sldIdLst>
    <p:sldId id="256" r:id="rId2"/>
    <p:sldId id="366" r:id="rId3"/>
    <p:sldId id="367" r:id="rId4"/>
    <p:sldId id="369" r:id="rId5"/>
    <p:sldId id="359" r:id="rId6"/>
    <p:sldId id="358" r:id="rId7"/>
    <p:sldId id="360" r:id="rId8"/>
    <p:sldId id="370" r:id="rId9"/>
    <p:sldId id="371" r:id="rId10"/>
    <p:sldId id="372" r:id="rId11"/>
    <p:sldId id="373" r:id="rId12"/>
    <p:sldId id="361" r:id="rId13"/>
    <p:sldId id="374" r:id="rId14"/>
    <p:sldId id="362" r:id="rId15"/>
    <p:sldId id="378" r:id="rId16"/>
    <p:sldId id="368" r:id="rId17"/>
    <p:sldId id="377" r:id="rId18"/>
    <p:sldId id="375" r:id="rId19"/>
    <p:sldId id="364" r:id="rId20"/>
    <p:sldId id="365" r:id="rId21"/>
    <p:sldId id="376" r:id="rId22"/>
  </p:sldIdLst>
  <p:sldSz cx="9144000" cy="6858000" type="screen4x3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66803" autoAdjust="0"/>
  </p:normalViewPr>
  <p:slideViewPr>
    <p:cSldViewPr snapToGrid="0" snapToObjects="1">
      <p:cViewPr varScale="1">
        <p:scale>
          <a:sx n="49" d="100"/>
          <a:sy n="49" d="100"/>
        </p:scale>
        <p:origin x="195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059B7-C697-484D-837F-0761FBE6A16D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C3A92-E684-471A-81EC-E83D7477C3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035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CDA1A-D78E-48D2-8CEE-8112FDF47998}" type="datetimeFigureOut">
              <a:rPr lang="en-GB" smtClean="0"/>
              <a:t>06/09/2021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ADDF2-1BAF-4A71-B3EA-CAB37C9283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209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873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990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105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672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945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676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453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78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894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532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676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477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671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033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709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121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2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89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396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396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DDF2-1BAF-4A71-B3EA-CAB37C9283D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572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C56213-B4C4-4C5C-8EAE-01416D175C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smtClean="0"/>
              <a:t>Click icon to add picture</a:t>
            </a:r>
            <a:endParaRPr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smtClean="0"/>
              <a:t>Click icon to add picture</a:t>
            </a:r>
            <a:endParaRPr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dirty="0"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7BFE139-BDB8-6045-923C-FD4E938DE163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3EC787C5-6889-5347-8941-01192D5C5F8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menti.com/gsc1u2shc9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menti.com/v9otv14axr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menti.com/qi6f7vehb8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padlet.com/louiseferguson/pxrqqtp0sh44ez8d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093" y="4520012"/>
            <a:ext cx="8133275" cy="10486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Meet the Teacher </a:t>
            </a:r>
            <a:br>
              <a:rPr lang="en-US" dirty="0" smtClean="0"/>
            </a:br>
            <a:r>
              <a:rPr lang="en-US" dirty="0" smtClean="0"/>
              <a:t>Curriculum Evening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1675" y="5568696"/>
            <a:ext cx="5458968" cy="621792"/>
          </a:xfrm>
        </p:spPr>
        <p:txBody>
          <a:bodyPr/>
          <a:lstStyle/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September 2021</a:t>
            </a:r>
            <a:endParaRPr lang="en-US" dirty="0"/>
          </a:p>
        </p:txBody>
      </p:sp>
      <p:pic>
        <p:nvPicPr>
          <p:cNvPr id="1026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12" y="601249"/>
            <a:ext cx="1915634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44" y="527750"/>
            <a:ext cx="6508377" cy="1143000"/>
          </a:xfrm>
        </p:spPr>
        <p:txBody>
          <a:bodyPr/>
          <a:lstStyle/>
          <a:p>
            <a:r>
              <a:rPr lang="en-GB" dirty="0" smtClean="0"/>
              <a:t>Our Aims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4" y="2209800"/>
            <a:ext cx="8634466" cy="3916363"/>
          </a:xfrm>
        </p:spPr>
        <p:txBody>
          <a:bodyPr>
            <a:normAutofit/>
          </a:bodyPr>
          <a:lstStyle/>
          <a:p>
            <a:pPr fontAlgn="base"/>
            <a:r>
              <a:rPr lang="en-GB" dirty="0" smtClean="0"/>
              <a:t>To </a:t>
            </a:r>
            <a:r>
              <a:rPr lang="en-GB" dirty="0"/>
              <a:t>ensure all pupils receive a high quality inclusive education in order to become confident individuals, effective contributors, responsible citizens and successful learners.</a:t>
            </a:r>
          </a:p>
          <a:p>
            <a:pPr fontAlgn="base"/>
            <a:r>
              <a:rPr lang="en-GB" dirty="0" smtClean="0"/>
              <a:t>To work in collaboration with our community and stakeholders to promote quality opportunities for our young people.</a:t>
            </a:r>
          </a:p>
          <a:p>
            <a:pPr fontAlgn="base"/>
            <a:r>
              <a:rPr lang="en-GB" dirty="0" smtClean="0"/>
              <a:t>To build and develop resilient pupils equipped to tackle problems in their life and learning with a growth mind set.</a:t>
            </a:r>
          </a:p>
          <a:p>
            <a:pPr fontAlgn="base"/>
            <a:r>
              <a:rPr lang="en-GB" dirty="0" smtClean="0"/>
              <a:t>To ensure all pupils are Safe, Healthy, Achieving, Nurtured, Active, Responsible and Respected.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16" y="208337"/>
            <a:ext cx="1668094" cy="17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0846" y="563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5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6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9527" b="9452"/>
          <a:stretch/>
        </p:blipFill>
        <p:spPr>
          <a:xfrm>
            <a:off x="0" y="1778923"/>
            <a:ext cx="9144000" cy="365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3062" y="116378"/>
            <a:ext cx="2177934" cy="1895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208417" y="4087134"/>
            <a:ext cx="1548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Vision, Values &amp; Aims - 2018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855720" y="2200060"/>
            <a:ext cx="143256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 smtClean="0"/>
              <a:t>Curriculum Rationale - 2019</a:t>
            </a:r>
            <a:endParaRPr lang="en-GB" sz="1700" dirty="0"/>
          </a:p>
        </p:txBody>
      </p:sp>
      <p:sp>
        <p:nvSpPr>
          <p:cNvPr id="9" name="TextBox 8"/>
          <p:cNvSpPr txBox="1"/>
          <p:nvPr/>
        </p:nvSpPr>
        <p:spPr>
          <a:xfrm>
            <a:off x="5389417" y="4225634"/>
            <a:ext cx="149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Curriculum Plan  - 2020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999313" y="2299810"/>
            <a:ext cx="144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Next Steps - 2021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95256" y="2145921"/>
            <a:ext cx="1296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National Picture</a:t>
            </a:r>
            <a:endParaRPr lang="en-GB" dirty="0"/>
          </a:p>
        </p:txBody>
      </p:sp>
      <p:pic>
        <p:nvPicPr>
          <p:cNvPr id="12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96" y="231649"/>
            <a:ext cx="1147646" cy="12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6000" y="2006173"/>
            <a:ext cx="2032000" cy="126493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3017" y="55547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4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/>
          <a:srcRect l="22164" t="21998" r="22440" b="10355"/>
          <a:stretch/>
        </p:blipFill>
        <p:spPr>
          <a:xfrm>
            <a:off x="89649" y="251012"/>
            <a:ext cx="8957299" cy="638287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8775" y="322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9527" b="9452"/>
          <a:stretch/>
        </p:blipFill>
        <p:spPr>
          <a:xfrm>
            <a:off x="0" y="1778923"/>
            <a:ext cx="9144000" cy="365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3062" y="116378"/>
            <a:ext cx="2177934" cy="1895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208417" y="4087134"/>
            <a:ext cx="1548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Vision, Values &amp; Aims - 2018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855720" y="2200060"/>
            <a:ext cx="143256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 smtClean="0"/>
              <a:t>Curriculum Rationale - 2019</a:t>
            </a:r>
            <a:endParaRPr lang="en-GB" sz="1700" dirty="0"/>
          </a:p>
        </p:txBody>
      </p:sp>
      <p:sp>
        <p:nvSpPr>
          <p:cNvPr id="9" name="TextBox 8"/>
          <p:cNvSpPr txBox="1"/>
          <p:nvPr/>
        </p:nvSpPr>
        <p:spPr>
          <a:xfrm>
            <a:off x="5389417" y="4225634"/>
            <a:ext cx="149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Curriculum Plan  - 2020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999313" y="2299810"/>
            <a:ext cx="144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Next Steps - 2021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95256" y="2145921"/>
            <a:ext cx="1296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National Picture</a:t>
            </a:r>
            <a:endParaRPr lang="en-GB" dirty="0"/>
          </a:p>
        </p:txBody>
      </p:sp>
      <p:pic>
        <p:nvPicPr>
          <p:cNvPr id="12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96" y="231649"/>
            <a:ext cx="1147646" cy="12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20177" y="3976218"/>
            <a:ext cx="2032000" cy="126493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3695" y="5724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2027" t="22488" r="22990" b="9620"/>
          <a:stretch/>
        </p:blipFill>
        <p:spPr>
          <a:xfrm>
            <a:off x="89649" y="233080"/>
            <a:ext cx="8964706" cy="643665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7719" y="458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0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35" y="0"/>
            <a:ext cx="6508377" cy="1143000"/>
          </a:xfrm>
        </p:spPr>
        <p:txBody>
          <a:bodyPr/>
          <a:lstStyle/>
          <a:p>
            <a:r>
              <a:rPr lang="en-GB" dirty="0" smtClean="0"/>
              <a:t>Our Curriculum Bundles 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526650" y="41564"/>
            <a:ext cx="2448588" cy="195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2049" t="24148" r="22208" b="11364"/>
          <a:stretch/>
        </p:blipFill>
        <p:spPr>
          <a:xfrm>
            <a:off x="352616" y="1143000"/>
            <a:ext cx="8477148" cy="551379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0944" y="713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4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35" y="0"/>
            <a:ext cx="6508377" cy="1143000"/>
          </a:xfrm>
        </p:spPr>
        <p:txBody>
          <a:bodyPr/>
          <a:lstStyle/>
          <a:p>
            <a:r>
              <a:rPr lang="en-GB" dirty="0" smtClean="0"/>
              <a:t>Our Curriculum Bundles 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526650" y="41564"/>
            <a:ext cx="2448588" cy="195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889" t="24148" r="23326" b="16193"/>
          <a:stretch/>
        </p:blipFill>
        <p:spPr>
          <a:xfrm>
            <a:off x="294610" y="1143000"/>
            <a:ext cx="8511865" cy="521134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3829" y="408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4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Curriculum Bundles </a:t>
            </a:r>
            <a:endParaRPr lang="en-GB" dirty="0"/>
          </a:p>
        </p:txBody>
      </p:sp>
      <p:pic>
        <p:nvPicPr>
          <p:cNvPr id="4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16" y="208337"/>
            <a:ext cx="1668094" cy="17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199" y="3904879"/>
            <a:ext cx="4315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</a:t>
            </a:r>
            <a:r>
              <a:rPr lang="en-GB" dirty="0" smtClean="0">
                <a:hlinkClick r:id="rId6"/>
              </a:rPr>
              <a:t>www.menti.com/gsc1u2shc9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1404" y="3201905"/>
            <a:ext cx="1775279" cy="177527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1257" y="5490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9527" b="9452"/>
          <a:stretch/>
        </p:blipFill>
        <p:spPr>
          <a:xfrm>
            <a:off x="0" y="1778923"/>
            <a:ext cx="9144000" cy="365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3062" y="116378"/>
            <a:ext cx="2177934" cy="1895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208417" y="4087134"/>
            <a:ext cx="1548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Vision, Values &amp; Aims - 2018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855720" y="2200060"/>
            <a:ext cx="143256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 smtClean="0"/>
              <a:t>Curriculum Rationale - 2019</a:t>
            </a:r>
            <a:endParaRPr lang="en-GB" sz="1700" dirty="0"/>
          </a:p>
        </p:txBody>
      </p:sp>
      <p:sp>
        <p:nvSpPr>
          <p:cNvPr id="9" name="TextBox 8"/>
          <p:cNvSpPr txBox="1"/>
          <p:nvPr/>
        </p:nvSpPr>
        <p:spPr>
          <a:xfrm>
            <a:off x="5389417" y="4225634"/>
            <a:ext cx="149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Curriculum Plan  - 2020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999313" y="2299810"/>
            <a:ext cx="144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Next Steps - 2021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95256" y="2145921"/>
            <a:ext cx="1296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National Picture</a:t>
            </a:r>
            <a:endParaRPr lang="en-GB" dirty="0"/>
          </a:p>
        </p:txBody>
      </p:sp>
      <p:pic>
        <p:nvPicPr>
          <p:cNvPr id="12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96" y="231649"/>
            <a:ext cx="1147646" cy="12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00058" y="1990507"/>
            <a:ext cx="2032000" cy="126493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2977" y="55547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6508377" cy="1600200"/>
          </a:xfrm>
        </p:spPr>
        <p:txBody>
          <a:bodyPr/>
          <a:lstStyle/>
          <a:p>
            <a:r>
              <a:rPr lang="en-GB" dirty="0" smtClean="0"/>
              <a:t>What to expect next…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693125"/>
            <a:ext cx="7550332" cy="359010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sz="2400" dirty="0" smtClean="0"/>
              <a:t>Outdoor Learning</a:t>
            </a:r>
          </a:p>
          <a:p>
            <a:pPr>
              <a:buFontTx/>
              <a:buChar char="-"/>
            </a:pPr>
            <a:r>
              <a:rPr lang="en-GB" sz="2400" dirty="0" smtClean="0"/>
              <a:t>Digital Technologies</a:t>
            </a:r>
          </a:p>
          <a:p>
            <a:pPr>
              <a:buFontTx/>
              <a:buChar char="-"/>
            </a:pPr>
            <a:r>
              <a:rPr lang="en-GB" sz="2400" dirty="0" smtClean="0"/>
              <a:t>Maths and Numeracy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400" dirty="0" smtClean="0"/>
          </a:p>
        </p:txBody>
      </p:sp>
      <p:pic>
        <p:nvPicPr>
          <p:cNvPr id="4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16" y="208337"/>
            <a:ext cx="1668094" cy="17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6858" y="5832655"/>
            <a:ext cx="4222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</a:t>
            </a:r>
            <a:r>
              <a:rPr lang="en-GB" dirty="0" smtClean="0">
                <a:hlinkClick r:id="rId6"/>
              </a:rPr>
              <a:t>www.menti.com/v9otv14axr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148" y="4614612"/>
            <a:ext cx="1935865" cy="193586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09916" y="35654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8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HGIOS 2.2 - Curriculum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492434"/>
            <a:ext cx="7090757" cy="3509356"/>
          </a:xfrm>
        </p:spPr>
        <p:txBody>
          <a:bodyPr/>
          <a:lstStyle/>
          <a:p>
            <a:r>
              <a:rPr lang="en-GB" dirty="0" smtClean="0"/>
              <a:t>All stakeholders contribute to the rationale, design and ongoing development of the curriculum.</a:t>
            </a:r>
          </a:p>
          <a:p>
            <a:r>
              <a:rPr lang="en-GB" dirty="0" smtClean="0"/>
              <a:t>Everyone understands what the school is trying to achieve through its curriculum.</a:t>
            </a:r>
            <a:endParaRPr lang="en-GB" dirty="0"/>
          </a:p>
        </p:txBody>
      </p:sp>
      <p:pic>
        <p:nvPicPr>
          <p:cNvPr id="4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576" y="163555"/>
            <a:ext cx="1915634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1287" y="5915092"/>
            <a:ext cx="4253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</a:t>
            </a:r>
            <a:r>
              <a:rPr lang="en-GB" dirty="0" smtClean="0">
                <a:hlinkClick r:id="rId6"/>
              </a:rPr>
              <a:t>www.menti.com/qi6f7vehb8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4374" y="4853860"/>
            <a:ext cx="1582964" cy="1582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494">
            <a:off x="7232084" y="2979989"/>
            <a:ext cx="1622359" cy="230433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732" y="44474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9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6508377" cy="1600200"/>
          </a:xfrm>
        </p:spPr>
        <p:txBody>
          <a:bodyPr/>
          <a:lstStyle/>
          <a:p>
            <a:r>
              <a:rPr lang="en-GB" dirty="0" smtClean="0"/>
              <a:t>Opportunities for you to </a:t>
            </a:r>
            <a:br>
              <a:rPr lang="en-GB" dirty="0" smtClean="0"/>
            </a:br>
            <a:r>
              <a:rPr lang="en-GB" dirty="0" smtClean="0"/>
              <a:t>get involved…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693125"/>
            <a:ext cx="7550332" cy="3590109"/>
          </a:xfrm>
        </p:spPr>
        <p:txBody>
          <a:bodyPr>
            <a:normAutofit/>
          </a:bodyPr>
          <a:lstStyle/>
          <a:p>
            <a:r>
              <a:rPr lang="en-GB" sz="2400" dirty="0" smtClean="0"/>
              <a:t>Mathematics Focus Group</a:t>
            </a:r>
          </a:p>
          <a:p>
            <a:r>
              <a:rPr lang="en-GB" sz="2400" dirty="0" smtClean="0"/>
              <a:t>Outdoor Learning Focus Group</a:t>
            </a:r>
          </a:p>
          <a:p>
            <a:r>
              <a:rPr lang="en-GB" sz="2400" dirty="0" smtClean="0"/>
              <a:t>ICT Focus Group</a:t>
            </a:r>
          </a:p>
        </p:txBody>
      </p:sp>
      <p:pic>
        <p:nvPicPr>
          <p:cNvPr id="4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16" y="208337"/>
            <a:ext cx="1668094" cy="17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199" y="5253949"/>
            <a:ext cx="441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hlinkClick r:id="rId6"/>
              </a:rPr>
              <a:t>Padlet</a:t>
            </a:r>
            <a:r>
              <a:rPr lang="en-GB" dirty="0" smtClean="0">
                <a:hlinkClick r:id="rId6"/>
              </a:rPr>
              <a:t> Sign Up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264" y="4833279"/>
            <a:ext cx="1580004" cy="158000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2434" y="40817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093" y="4520012"/>
            <a:ext cx="8133275" cy="1048684"/>
          </a:xfrm>
        </p:spPr>
        <p:txBody>
          <a:bodyPr>
            <a:normAutofit/>
          </a:bodyPr>
          <a:lstStyle/>
          <a:p>
            <a:r>
              <a:rPr lang="en-US" dirty="0" smtClean="0"/>
              <a:t>Thank you for listening</a:t>
            </a:r>
            <a:endParaRPr lang="en-US" dirty="0"/>
          </a:p>
        </p:txBody>
      </p:sp>
      <p:pic>
        <p:nvPicPr>
          <p:cNvPr id="1026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12" y="601249"/>
            <a:ext cx="1915634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9554" y="57687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9527" b="9452"/>
          <a:stretch/>
        </p:blipFill>
        <p:spPr>
          <a:xfrm>
            <a:off x="0" y="1752934"/>
            <a:ext cx="9144000" cy="365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3062" y="116378"/>
            <a:ext cx="2177934" cy="1895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208417" y="4087134"/>
            <a:ext cx="1548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Vision, Values &amp; Aims - 2018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855720" y="2200060"/>
            <a:ext cx="143256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 smtClean="0"/>
              <a:t>Curriculum Rationale - 2019</a:t>
            </a:r>
            <a:endParaRPr lang="en-GB" sz="1700" dirty="0"/>
          </a:p>
        </p:txBody>
      </p:sp>
      <p:sp>
        <p:nvSpPr>
          <p:cNvPr id="9" name="TextBox 8"/>
          <p:cNvSpPr txBox="1"/>
          <p:nvPr/>
        </p:nvSpPr>
        <p:spPr>
          <a:xfrm>
            <a:off x="5389417" y="4225634"/>
            <a:ext cx="149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Curriculum Plan  - 2020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999313" y="2299810"/>
            <a:ext cx="144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Next Steps - 2021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95256" y="2145921"/>
            <a:ext cx="1296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National Picture</a:t>
            </a:r>
            <a:endParaRPr lang="en-GB" dirty="0"/>
          </a:p>
        </p:txBody>
      </p:sp>
      <p:pic>
        <p:nvPicPr>
          <p:cNvPr id="12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96" y="231649"/>
            <a:ext cx="1147646" cy="12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266176">
            <a:off x="1147111" y="995878"/>
            <a:ext cx="2890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is curriculum for Excellence all about?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 rot="20615554">
            <a:off x="3806915" y="837151"/>
            <a:ext cx="383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dirty="0"/>
              <a:t>How do we deliver it at West Linton Primary School?</a:t>
            </a:r>
          </a:p>
        </p:txBody>
      </p:sp>
      <p:sp>
        <p:nvSpPr>
          <p:cNvPr id="4" name="TextBox 3"/>
          <p:cNvSpPr txBox="1"/>
          <p:nvPr/>
        </p:nvSpPr>
        <p:spPr>
          <a:xfrm rot="21153669">
            <a:off x="2429163" y="5271392"/>
            <a:ext cx="3777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developments did we have planned over the course of the National Lockdown?</a:t>
            </a:r>
          </a:p>
          <a:p>
            <a:r>
              <a:rPr lang="en-GB" dirty="0"/>
              <a:t>Did we achieve them?</a:t>
            </a:r>
          </a:p>
        </p:txBody>
      </p:sp>
      <p:sp>
        <p:nvSpPr>
          <p:cNvPr id="13" name="TextBox 12"/>
          <p:cNvSpPr txBox="1"/>
          <p:nvPr/>
        </p:nvSpPr>
        <p:spPr>
          <a:xfrm rot="19984753">
            <a:off x="7179418" y="4121032"/>
            <a:ext cx="1588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dirty="0"/>
              <a:t>What are we planning to do next?</a:t>
            </a:r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3904" y="60160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5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9527" b="9452"/>
          <a:stretch/>
        </p:blipFill>
        <p:spPr>
          <a:xfrm>
            <a:off x="0" y="1778923"/>
            <a:ext cx="9144000" cy="365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3062" y="116378"/>
            <a:ext cx="2177934" cy="1895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208417" y="4087134"/>
            <a:ext cx="1548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Vision, Values &amp; Aims - 2018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855720" y="2200060"/>
            <a:ext cx="143256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 smtClean="0"/>
              <a:t>Curriculum Rationale - 2019</a:t>
            </a:r>
            <a:endParaRPr lang="en-GB" sz="1700" dirty="0"/>
          </a:p>
        </p:txBody>
      </p:sp>
      <p:sp>
        <p:nvSpPr>
          <p:cNvPr id="9" name="TextBox 8"/>
          <p:cNvSpPr txBox="1"/>
          <p:nvPr/>
        </p:nvSpPr>
        <p:spPr>
          <a:xfrm>
            <a:off x="5389417" y="4225634"/>
            <a:ext cx="149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Curriculum Plan  - 2020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999313" y="2299810"/>
            <a:ext cx="144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Next Steps - 2021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95256" y="2145921"/>
            <a:ext cx="1296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National Picture</a:t>
            </a:r>
            <a:endParaRPr lang="en-GB" dirty="0"/>
          </a:p>
        </p:txBody>
      </p:sp>
      <p:pic>
        <p:nvPicPr>
          <p:cNvPr id="12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96" y="231649"/>
            <a:ext cx="1147646" cy="12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5428" y="1971753"/>
            <a:ext cx="2032000" cy="126493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3695" y="5724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8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07" y="847164"/>
            <a:ext cx="6508377" cy="1143000"/>
          </a:xfrm>
        </p:spPr>
        <p:txBody>
          <a:bodyPr/>
          <a:lstStyle/>
          <a:p>
            <a:r>
              <a:rPr lang="en-GB" dirty="0" smtClean="0"/>
              <a:t>What is a Curriculum for Excellence?</a:t>
            </a:r>
            <a:endParaRPr lang="en-GB" dirty="0"/>
          </a:p>
        </p:txBody>
      </p:sp>
      <p:pic>
        <p:nvPicPr>
          <p:cNvPr id="4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16" y="208337"/>
            <a:ext cx="1668094" cy="17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69154" t="20772" r="7971" b="45650"/>
          <a:stretch/>
        </p:blipFill>
        <p:spPr>
          <a:xfrm>
            <a:off x="1598396" y="1990164"/>
            <a:ext cx="5614720" cy="463383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7163" y="5784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1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07" y="847164"/>
            <a:ext cx="6508377" cy="1143000"/>
          </a:xfrm>
        </p:spPr>
        <p:txBody>
          <a:bodyPr/>
          <a:lstStyle/>
          <a:p>
            <a:r>
              <a:rPr lang="en-GB" dirty="0" smtClean="0"/>
              <a:t>What is a Curriculum for Excellence?</a:t>
            </a:r>
            <a:endParaRPr lang="en-GB" dirty="0"/>
          </a:p>
        </p:txBody>
      </p:sp>
      <p:pic>
        <p:nvPicPr>
          <p:cNvPr id="4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16" y="208337"/>
            <a:ext cx="1668094" cy="17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60473" t="32292" r="8522" b="29228"/>
          <a:stretch/>
        </p:blipFill>
        <p:spPr>
          <a:xfrm>
            <a:off x="1099186" y="1990163"/>
            <a:ext cx="6700108" cy="467518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5410" y="5805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07" y="847164"/>
            <a:ext cx="6508377" cy="1143000"/>
          </a:xfrm>
        </p:spPr>
        <p:txBody>
          <a:bodyPr/>
          <a:lstStyle/>
          <a:p>
            <a:r>
              <a:rPr lang="en-GB" smtClean="0"/>
              <a:t>What is a Curriculum for Excellence?</a:t>
            </a:r>
            <a:endParaRPr lang="en-GB" dirty="0"/>
          </a:p>
        </p:txBody>
      </p:sp>
      <p:pic>
        <p:nvPicPr>
          <p:cNvPr id="4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16" y="208337"/>
            <a:ext cx="1668094" cy="17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45" y="2372005"/>
            <a:ext cx="7839355" cy="387876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6023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9527" b="9452"/>
          <a:stretch/>
        </p:blipFill>
        <p:spPr>
          <a:xfrm>
            <a:off x="0" y="1778923"/>
            <a:ext cx="9144000" cy="365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3062" y="116378"/>
            <a:ext cx="2177934" cy="1895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208417" y="4087134"/>
            <a:ext cx="1548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Vision, Values &amp; Aims - 2018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855720" y="2200060"/>
            <a:ext cx="143256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 smtClean="0"/>
              <a:t>Curriculum Rationale - 2019</a:t>
            </a:r>
            <a:endParaRPr lang="en-GB" sz="1700" dirty="0"/>
          </a:p>
        </p:txBody>
      </p:sp>
      <p:sp>
        <p:nvSpPr>
          <p:cNvPr id="9" name="TextBox 8"/>
          <p:cNvSpPr txBox="1"/>
          <p:nvPr/>
        </p:nvSpPr>
        <p:spPr>
          <a:xfrm>
            <a:off x="5389417" y="4225634"/>
            <a:ext cx="149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Curriculum Plan  - 2020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999313" y="2299810"/>
            <a:ext cx="144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Next Steps - 2021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95256" y="2145921"/>
            <a:ext cx="1296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National Picture</a:t>
            </a:r>
            <a:endParaRPr lang="en-GB" dirty="0"/>
          </a:p>
        </p:txBody>
      </p:sp>
      <p:pic>
        <p:nvPicPr>
          <p:cNvPr id="12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96" y="231649"/>
            <a:ext cx="1147646" cy="12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66884" y="3916331"/>
            <a:ext cx="2032000" cy="126493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57644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1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44" y="527750"/>
            <a:ext cx="6508377" cy="1143000"/>
          </a:xfrm>
        </p:spPr>
        <p:txBody>
          <a:bodyPr/>
          <a:lstStyle/>
          <a:p>
            <a:r>
              <a:rPr lang="en-GB" dirty="0" smtClean="0"/>
              <a:t>Vision</a:t>
            </a:r>
            <a:r>
              <a:rPr lang="en-GB" dirty="0"/>
              <a:t> </a:t>
            </a:r>
            <a:r>
              <a:rPr lang="en-GB" dirty="0" smtClean="0"/>
              <a:t>and Values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4" y="2209801"/>
            <a:ext cx="8634466" cy="722086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 smtClean="0"/>
              <a:t>Vision – “Learning together to achieve our best”</a:t>
            </a:r>
            <a:endParaRPr lang="en-GB" sz="3200" dirty="0" smtClean="0"/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2" descr="H:\West Linton\School Badge\Colour Badg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16" y="208337"/>
            <a:ext cx="1668094" cy="17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114" y="34709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/>
              <a:t>Values – </a:t>
            </a:r>
            <a:r>
              <a:rPr lang="en-GB" sz="2800" dirty="0" smtClean="0"/>
              <a:t> Kind</a:t>
            </a:r>
            <a:r>
              <a:rPr lang="en-GB" sz="2800" dirty="0"/>
              <a:t>,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	      </a:t>
            </a:r>
            <a:r>
              <a:rPr lang="en-GB" sz="2800" dirty="0" smtClean="0"/>
              <a:t>     Respectful</a:t>
            </a:r>
            <a:endParaRPr lang="en-GB" sz="2800" dirty="0"/>
          </a:p>
          <a:p>
            <a:pPr>
              <a:lnSpc>
                <a:spcPct val="150000"/>
              </a:lnSpc>
            </a:pPr>
            <a:r>
              <a:rPr lang="en-GB" sz="2800" dirty="0"/>
              <a:t>	      </a:t>
            </a:r>
            <a:r>
              <a:rPr lang="en-GB" sz="2800" dirty="0" smtClean="0"/>
              <a:t>     Honest</a:t>
            </a:r>
            <a:endParaRPr lang="en-GB" sz="28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748" y="538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4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72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8831</TotalTime>
  <Words>425</Words>
  <Application>Microsoft Office PowerPoint</Application>
  <PresentationFormat>On-screen Show (4:3)</PresentationFormat>
  <Paragraphs>91</Paragraphs>
  <Slides>21</Slides>
  <Notes>21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Wingdings</vt:lpstr>
      <vt:lpstr>Wingdings 2</vt:lpstr>
      <vt:lpstr>Plaza</vt:lpstr>
      <vt:lpstr>Meet the Teacher  Curriculum Evening</vt:lpstr>
      <vt:lpstr>HGIOS 2.2 - Curriculum</vt:lpstr>
      <vt:lpstr>PowerPoint Presentation</vt:lpstr>
      <vt:lpstr>PowerPoint Presentation</vt:lpstr>
      <vt:lpstr>What is a Curriculum for Excellence?</vt:lpstr>
      <vt:lpstr>What is a Curriculum for Excellence?</vt:lpstr>
      <vt:lpstr>What is a Curriculum for Excellence?</vt:lpstr>
      <vt:lpstr>PowerPoint Presentation</vt:lpstr>
      <vt:lpstr>Vision and Values</vt:lpstr>
      <vt:lpstr>Our Aims</vt:lpstr>
      <vt:lpstr>PowerPoint Presentation</vt:lpstr>
      <vt:lpstr>PowerPoint Presentation</vt:lpstr>
      <vt:lpstr>PowerPoint Presentation</vt:lpstr>
      <vt:lpstr>PowerPoint Presentation</vt:lpstr>
      <vt:lpstr>Our Curriculum Bundles </vt:lpstr>
      <vt:lpstr>Our Curriculum Bundles </vt:lpstr>
      <vt:lpstr>Our Curriculum Bundles </vt:lpstr>
      <vt:lpstr>PowerPoint Presentation</vt:lpstr>
      <vt:lpstr>What to expect next…</vt:lpstr>
      <vt:lpstr>Opportunities for you to  get involved…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Linton PS</dc:title>
  <dc:creator>Jilly D</dc:creator>
  <cp:lastModifiedBy>Ferguson, Louise</cp:lastModifiedBy>
  <cp:revision>279</cp:revision>
  <cp:lastPrinted>2021-09-06T09:05:51Z</cp:lastPrinted>
  <dcterms:created xsi:type="dcterms:W3CDTF">2015-05-24T10:36:26Z</dcterms:created>
  <dcterms:modified xsi:type="dcterms:W3CDTF">2021-09-06T13:52:44Z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fedad31-c0c2-44e8-b26c-75143ee7ed65_Enabled">
    <vt:lpwstr>true</vt:lpwstr>
  </property>
  <property fmtid="{D5CDD505-2E9C-101B-9397-08002B2CF9AE}" pid="3" name="MSIP_Label_9fedad31-c0c2-44e8-b26c-75143ee7ed65_SetDate">
    <vt:lpwstr>2021-08-10T20:12:08Z</vt:lpwstr>
  </property>
  <property fmtid="{D5CDD505-2E9C-101B-9397-08002B2CF9AE}" pid="4" name="MSIP_Label_9fedad31-c0c2-44e8-b26c-75143ee7ed65_Method">
    <vt:lpwstr>Standard</vt:lpwstr>
  </property>
  <property fmtid="{D5CDD505-2E9C-101B-9397-08002B2CF9AE}" pid="5" name="MSIP_Label_9fedad31-c0c2-44e8-b26c-75143ee7ed65_Name">
    <vt:lpwstr>OFFICIAL</vt:lpwstr>
  </property>
  <property fmtid="{D5CDD505-2E9C-101B-9397-08002B2CF9AE}" pid="6" name="MSIP_Label_9fedad31-c0c2-44e8-b26c-75143ee7ed65_SiteId">
    <vt:lpwstr>89ed32a2-9b6b-41db-bb6f-376ec8fcd11d</vt:lpwstr>
  </property>
  <property fmtid="{D5CDD505-2E9C-101B-9397-08002B2CF9AE}" pid="7" name="MSIP_Label_9fedad31-c0c2-44e8-b26c-75143ee7ed65_ActionId">
    <vt:lpwstr>28b0e945-ce75-4461-be86-f36b064e80cf</vt:lpwstr>
  </property>
  <property fmtid="{D5CDD505-2E9C-101B-9397-08002B2CF9AE}" pid="8" name="MSIP_Label_9fedad31-c0c2-44e8-b26c-75143ee7ed65_ContentBits">
    <vt:lpwstr>0</vt:lpwstr>
  </property>
</Properties>
</file>